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B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85800"/>
            <a:ext cx="6217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8A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PRIMED 4 GOLD™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58952" y="1298448"/>
            <a:ext cx="5577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PARTNERSHIP DECK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58952" y="1783080"/>
            <a:ext cx="5303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8BC69"/>
                </a:solidFill>
              </a:rPr>
              <a:t>EXPERIENCES &amp; OPPORTUNITIES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521208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EAEAEA"/>
                </a:solidFill>
              </a:rPr>
              <a:t>A division of Prime Athletics Corporation built to create access, development, relationships, and lasting impact through meaningful experiences.</a:t>
            </a:r>
            <a:endParaRPr lang="en-US" sz="1700" dirty="0"/>
          </a:p>
        </p:txBody>
      </p:sp>
      <p:pic>
        <p:nvPicPr>
          <p:cNvPr id="6" name="Image 0" descr="/mnt/data/p4g_log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005840"/>
            <a:ext cx="3200400" cy="32004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7240" y="3703320"/>
            <a:ext cx="5120640" cy="0"/>
          </a:xfrm>
          <a:prstGeom prst="line">
            <a:avLst/>
          </a:prstGeom>
          <a:noFill/>
          <a:ln w="12700">
            <a:solidFill>
              <a:srgbClr val="C8A24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3977640"/>
            <a:ext cx="4480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THE ROAD STARTS SOMEWHERE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77240" y="4389120"/>
            <a:ext cx="5669280" cy="5943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ONE EXPERIENCE CAN IMPACT WHAT COMES NEXT.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77240" y="504748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FDFDF"/>
                </a:solidFill>
              </a:rPr>
              <a:t>You never know which moment will change everything.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6080760"/>
            <a:ext cx="5760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D"/>
                </a:solidFill>
              </a:rPr>
              <a:t>EARN THE RIGHT TO WIN — JAMES PECKHAM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PARTNER WITH P4G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What Comes Next, Together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P4G partnerships help create meaningful experiences for athletes, families, coaches, schools, clubs, businesses, and communities.</a:t>
            </a:r>
            <a:endParaRPr lang="en-US" sz="1300" dirty="0"/>
          </a:p>
        </p:txBody>
      </p:sp>
      <p:pic>
        <p:nvPicPr>
          <p:cNvPr id="5" name="Image 0" descr="/mnt/data/p4g_log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0" y="502920"/>
            <a:ext cx="1508760" cy="15087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2148840"/>
            <a:ext cx="3401568" cy="274320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24128" y="2423160"/>
            <a:ext cx="73152" cy="73152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34440" y="2331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0B0B"/>
                </a:solidFill>
              </a:rPr>
              <a:t>ACCESS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234440" y="2880360"/>
            <a:ext cx="265176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15151"/>
                </a:solidFill>
              </a:rPr>
              <a:t>Support pathways that connect people to experiences, instructors, relationships, and opportunity.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480560" y="2148840"/>
            <a:ext cx="3401568" cy="274320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81728" y="2423160"/>
            <a:ext cx="73152" cy="73152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92040" y="2331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0B0B"/>
                </a:solidFill>
              </a:rPr>
              <a:t>IMPACT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892040" y="2880360"/>
            <a:ext cx="265176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15151"/>
                </a:solidFill>
              </a:rPr>
              <a:t>Invest in programs that can inspire confidence, development, discipline, and long-term growth.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138160" y="2148840"/>
            <a:ext cx="3401568" cy="274320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339328" y="2423160"/>
            <a:ext cx="73152" cy="73152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49640" y="233172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0B0B"/>
                </a:solidFill>
              </a:rPr>
              <a:t>VISIBILITY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8549640" y="2880360"/>
            <a:ext cx="265176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15151"/>
                </a:solidFill>
              </a:rPr>
              <a:t>Align your brand with a respected sports, wellness, and entertainment ecosystem.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P4G PHILOSOPHY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Roadmap to G.O.L.D.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G.O.L.D. is not just the destination. It is the process of getting there.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77240" y="2331720"/>
            <a:ext cx="2651760" cy="2331720"/>
          </a:xfrm>
          <a:prstGeom prst="roundRect">
            <a:avLst>
              <a:gd name="adj" fmla="val 2745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257860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8A24D"/>
                </a:solidFill>
              </a:rPr>
              <a:t>G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600200" y="262432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GOALS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600200" y="3017520"/>
            <a:ext cx="160020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Define where you want to go.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566160" y="2331720"/>
            <a:ext cx="2651760" cy="2331720"/>
          </a:xfrm>
          <a:prstGeom prst="roundRect">
            <a:avLst>
              <a:gd name="adj" fmla="val 2745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94760" y="257860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8A24D"/>
                </a:solidFill>
              </a:rPr>
              <a:t>O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4389120" y="262432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OPPORTUNITY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89120" y="3017520"/>
            <a:ext cx="160020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Put yourself in position.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55080" y="2331720"/>
            <a:ext cx="2651760" cy="2331720"/>
          </a:xfrm>
          <a:prstGeom prst="roundRect">
            <a:avLst>
              <a:gd name="adj" fmla="val 2745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0" y="257860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8A24D"/>
                </a:solidFill>
              </a:rPr>
              <a:t>L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7178040" y="262432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LEARNING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78040" y="3017520"/>
            <a:ext cx="160020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Take something from the experience.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44000" y="2331720"/>
            <a:ext cx="2651760" cy="2331720"/>
          </a:xfrm>
          <a:prstGeom prst="roundRect">
            <a:avLst>
              <a:gd name="adj" fmla="val 2745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72600" y="257860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8A24D"/>
                </a:solidFill>
              </a:rPr>
              <a:t>D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9966960" y="2624328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DEVELOPMENT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966960" y="3017520"/>
            <a:ext cx="160020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Become better because of it.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5257800"/>
            <a:ext cx="9875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C8A24D"/>
                </a:solidFill>
              </a:rPr>
              <a:t>GOALS  →  OPPORTUNITY  →  LEARNING  →  DEVELOPMENT</a:t>
            </a:r>
            <a:endParaRPr lang="en-US" sz="2100" dirty="0"/>
          </a:p>
        </p:txBody>
      </p:sp>
      <p:sp>
        <p:nvSpPr>
          <p:cNvPr id="22" name="Shape 20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EXPERIENCES &amp; OPPORTUNITIES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P4G Creates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The division is built to support different formats while maintaining one purpose: meaningful development and impact.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68680" y="2148840"/>
            <a:ext cx="4800600" cy="22860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00" dirty="0">
                <a:solidFill>
                  <a:srgbClr val="0B0B0B"/>
                </a:solidFill>
              </a:rPr>
              <a:t>Elite wrestling camps and clinics</a:t>
            </a:r>
            <a:endParaRPr lang="en-US" sz="1500" dirty="0"/>
          </a:p>
          <a:p>
            <a:r>
              <a:rPr lang="en-US" sz="1500" dirty="0">
                <a:solidFill>
                  <a:srgbClr val="0B0B0B"/>
                </a:solidFill>
              </a:rPr>
              <a:t>MMA / combat-sports experiences</a:t>
            </a:r>
            <a:endParaRPr lang="en-US" sz="1500" dirty="0"/>
          </a:p>
          <a:p>
            <a:r>
              <a:rPr lang="en-US" sz="1500" dirty="0">
                <a:solidFill>
                  <a:srgbClr val="0B0B0B"/>
                </a:solidFill>
              </a:rPr>
              <a:t>Leadership and mindset seminars</a:t>
            </a:r>
            <a:endParaRPr lang="en-US" sz="1500" dirty="0"/>
          </a:p>
          <a:p>
            <a:r>
              <a:rPr lang="en-US" sz="1500" dirty="0">
                <a:solidFill>
                  <a:srgbClr val="0B0B0B"/>
                </a:solidFill>
              </a:rPr>
              <a:t>Parent and athlete workshops</a:t>
            </a:r>
            <a:endParaRPr lang="en-US" sz="1500" dirty="0"/>
          </a:p>
          <a:p>
            <a:r>
              <a:rPr lang="en-US" sz="1500" dirty="0">
                <a:solidFill>
                  <a:srgbClr val="0B0B0B"/>
                </a:solidFill>
              </a:rPr>
              <a:t>Performance and wellness programming</a:t>
            </a:r>
            <a:endParaRPr lang="en-US" sz="1500" dirty="0"/>
          </a:p>
          <a:p>
            <a:r>
              <a:rPr lang="en-US" sz="1500" dirty="0">
                <a:solidFill>
                  <a:srgbClr val="0B0B0B"/>
                </a:solidFill>
              </a:rPr>
              <a:t>Special showcases and community experiences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46520" y="2212848"/>
            <a:ext cx="4617720" cy="3017520"/>
          </a:xfrm>
          <a:prstGeom prst="roundRect">
            <a:avLst>
              <a:gd name="adj" fmla="val 2121"/>
            </a:avLst>
          </a:prstGeom>
          <a:solidFill>
            <a:srgbClr val="0B0B0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20840" y="2606040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THE EVENT ENDS.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THE IMPACT SHOULDN’T.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739128" y="3749040"/>
            <a:ext cx="3794760" cy="868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AEAEA"/>
                </a:solidFill>
              </a:rPr>
              <a:t>P4G creates environments where people can learn, connect, develop, and carry something meaningful forward.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PRIMED 4 GOLD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Golden Difference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The P4G experience is designed around more than attendance. It is built around what people take away.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68680" y="216712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05740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ACCESS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97280" y="238658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Learn from accomplished people with meaningful experience.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0" y="216712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00600" y="205740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INTERACTION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238658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Ask questions and build real connections.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275320" y="216712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0" y="205740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DEVELOPMENT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503920" y="238658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Build skills, confidence, and character that last.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68680" y="367588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35661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PERSONAL ATTENTION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97280" y="389534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Structure experiences to preserve meaningful support.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0" y="367588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00600" y="35661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THE EXPERIENCE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00600" y="389534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Create memorable moments worth being part of.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275320" y="3675888"/>
            <a:ext cx="82296" cy="82296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0" y="356616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A24D"/>
                </a:solidFill>
              </a:rPr>
              <a:t>OPPORTUNITY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503920" y="3895344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Open doors to what comes next.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960120" y="5303520"/>
            <a:ext cx="10241280" cy="594360"/>
          </a:xfrm>
          <a:prstGeom prst="roundRect">
            <a:avLst>
              <a:gd name="adj" fmla="val 10769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88720" y="5486400"/>
            <a:ext cx="987552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0B0B"/>
                </a:solidFill>
              </a:rPr>
              <a:t>Every partnership should help create access, respect, development, and a lasting positive impression.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28" name="Text 26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OPPORTUNITIES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Flexible Ways to Partner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P4G can support one-time event sponsorship, multi-experience collaboration, community investment, and participant opportunity sponsorship.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2011680"/>
            <a:ext cx="3429000" cy="3383280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7552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0B0B"/>
                </a:solidFill>
              </a:rPr>
              <a:t>PRESENTING PARTNER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2880360"/>
            <a:ext cx="2697480" cy="1600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0B0B0B"/>
                </a:solidFill>
              </a:rPr>
              <a:t>Exclusive presenting status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Premium logo visibility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Speaking / activation opportunities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Year-round collaboration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80560" y="2011680"/>
            <a:ext cx="3429000" cy="3383280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36592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0B0B"/>
                </a:solidFill>
              </a:rPr>
              <a:t>SUPPORTING PARTNER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92040" y="2880360"/>
            <a:ext cx="2697480" cy="1600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0B0B0B"/>
                </a:solidFill>
              </a:rPr>
              <a:t>Logo placement on select events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Social + digital recognition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On-site engagement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Program support recognition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0" y="2011680"/>
            <a:ext cx="3429000" cy="3383280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85632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0B0B"/>
                </a:solidFill>
              </a:rPr>
              <a:t>COMMUNITY PARTNER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41080" y="2880360"/>
            <a:ext cx="2697480" cy="1600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0B0B0B"/>
                </a:solidFill>
              </a:rPr>
              <a:t>Local engagement and support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Shared mission + impact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Community program participation</a:t>
            </a:r>
            <a:endParaRPr lang="en-US" sz="1150" dirty="0"/>
          </a:p>
          <a:p>
            <a:r>
              <a:rPr lang="en-US" sz="1150" dirty="0">
                <a:solidFill>
                  <a:srgbClr val="0B0B0B"/>
                </a:solidFill>
              </a:rPr>
              <a:t>Recognition where appropriate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68680" y="571500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8A24D"/>
                </a:solidFill>
              </a:rPr>
              <a:t>Additional path: P4G Opportunity Sponsor / Donor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OPPORTUNITY PROGRAM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Create Access Without Exposing Hardship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Sponsors help make P4G experiences more accessible while recipient identities and circumstances remain private.</a:t>
            </a:r>
            <a:endParaRPr lang="en-US" sz="1300" dirty="0"/>
          </a:p>
        </p:txBody>
      </p:sp>
      <p:pic>
        <p:nvPicPr>
          <p:cNvPr id="5" name="Image 0" descr="/mnt/data/P4G_Opportunity_Sponsor_Donor_Page.png">    </p:cNvPr>
          <p:cNvPicPr>
            <a:picLocks noChangeAspect="1"/>
          </p:cNvPicPr>
          <p:nvPr/>
        </p:nvPicPr>
        <p:blipFill>
          <a:blip r:embed="rId1"/>
          <a:srcRect l="0" r="0" t="22973" b="22973"/>
          <a:stretch/>
        </p:blipFill>
        <p:spPr>
          <a:xfrm>
            <a:off x="6903720" y="2176272"/>
            <a:ext cx="3931920" cy="35661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057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0B0B"/>
                </a:solidFill>
              </a:rPr>
              <a:t>Sponsor Options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68680" y="2514600"/>
            <a:ext cx="493776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400" dirty="0">
                <a:solidFill>
                  <a:srgbClr val="0B0B0B"/>
                </a:solidFill>
              </a:rPr>
              <a:t>Sponsor 25% of a registration</a:t>
            </a:r>
            <a:endParaRPr lang="en-US" sz="1400" dirty="0"/>
          </a:p>
          <a:p>
            <a:r>
              <a:rPr lang="en-US" sz="1400" dirty="0">
                <a:solidFill>
                  <a:srgbClr val="0B0B0B"/>
                </a:solidFill>
              </a:rPr>
              <a:t>Sponsor 50% of a registration</a:t>
            </a:r>
            <a:endParaRPr lang="en-US" sz="1400" dirty="0"/>
          </a:p>
          <a:p>
            <a:r>
              <a:rPr lang="en-US" sz="1400" dirty="0">
                <a:solidFill>
                  <a:srgbClr val="0B0B0B"/>
                </a:solidFill>
              </a:rPr>
              <a:t>Sponsor one full registration</a:t>
            </a:r>
            <a:endParaRPr lang="en-US" sz="1400" dirty="0"/>
          </a:p>
          <a:p>
            <a:r>
              <a:rPr lang="en-US" sz="1400" dirty="0">
                <a:solidFill>
                  <a:srgbClr val="0B0B0B"/>
                </a:solidFill>
              </a:rPr>
              <a:t>Contribute a custom amount</a:t>
            </a:r>
            <a:endParaRPr lang="en-US" sz="1400" dirty="0"/>
          </a:p>
          <a:p>
            <a:r>
              <a:rPr lang="en-US" sz="1400" dirty="0">
                <a:solidFill>
                  <a:srgbClr val="0B0B0B"/>
                </a:solidFill>
              </a:rPr>
              <a:t>Direct support to a specific event or greatest need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68680" y="516636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A24D"/>
                </a:solidFill>
              </a:rPr>
              <a:t>We celebrate the opportunity—not the hardship.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 VISIBILITY &amp; ACTIVATION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Partners Show Up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Partnership visibility should be meaningful, tasteful, and connected to the actual experience.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14400" y="2249424"/>
            <a:ext cx="91440" cy="91440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21031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0B0B"/>
                </a:solidFill>
              </a:rPr>
              <a:t>EVENT PRESENCE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663440" y="21031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15151"/>
                </a:solidFill>
              </a:rPr>
              <a:t>On-site signage, welcome mentions, activation tables, participant materials, and host acknowledgments.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3392424"/>
            <a:ext cx="91440" cy="91440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32461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0B0B"/>
                </a:solidFill>
              </a:rPr>
              <a:t>DIGITAL VISIBILITY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663440" y="32461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15151"/>
                </a:solidFill>
              </a:rPr>
              <a:t>Website listings, event pages, approved social content, email features, and post-event recaps.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914400" y="4535424"/>
            <a:ext cx="91440" cy="91440"/>
          </a:xfrm>
          <a:prstGeom prst="diamond">
            <a:avLst/>
          </a:prstGeom>
          <a:solidFill>
            <a:srgbClr val="C8A24D"/>
          </a:solidFill>
          <a:ln w="12700">
            <a:solidFill>
              <a:srgbClr val="C8A24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438912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0B0B"/>
                </a:solidFill>
              </a:rPr>
              <a:t>COMMUNITY IMPACT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63440" y="4389120"/>
            <a:ext cx="62179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15151"/>
                </a:solidFill>
              </a:rPr>
              <a:t>Opportunity sponsorship, local access, youth participation, and mission-driven community support.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WE REACH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Audience &amp; Community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P4G reaches people who care about growth, discipline, performance, family, opportunity, and meaningful development.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68680" y="22402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5146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ATHLETES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0" y="22402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25146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PARENTS &amp; FAMILIES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75320" y="22402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0" y="25146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COACHES &amp; CLUBS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68680" y="36118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8862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SCHOOLS &amp; ORGANIZATIONS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0" y="36118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38862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COMMUNITY PARTNERS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275320" y="3611880"/>
            <a:ext cx="3154680" cy="822960"/>
          </a:xfrm>
          <a:prstGeom prst="roundRect">
            <a:avLst>
              <a:gd name="adj" fmla="val 7778"/>
            </a:avLst>
          </a:prstGeom>
          <a:solidFill>
            <a:srgbClr val="F4EDD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0" y="3886200"/>
            <a:ext cx="2697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SPONSORS &amp; LOCAL BUSINESSES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60120" y="5303520"/>
            <a:ext cx="10241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8A24D"/>
                </a:solidFill>
              </a:rPr>
              <a:t>P4G is broad enough for multiple experience categories, but focused enough to maintain a consistent standard of excellence.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WE WORK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Partnership Process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A clean process keeps the experience professional, organized, and aligned with the partner’s goals.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A24D"/>
                </a:solidFill>
              </a:rPr>
              <a:t>01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31520" y="2834640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CONVERSATION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218688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Understand goals, audience, region, and desired impact.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566160" y="21945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A24D"/>
                </a:solidFill>
              </a:rPr>
              <a:t>02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566160" y="2834640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PLAN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66160" y="3218688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Define the partnership type, visibility, timeline, and experience structure.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00800" y="21945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A24D"/>
                </a:solidFill>
              </a:rPr>
              <a:t>03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400800" y="2834640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ACTIVATE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0" y="3218688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Promote, coordinate, execute, and support the event or program.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9235440" y="219456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A24D"/>
                </a:solidFill>
              </a:rPr>
              <a:t>04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9235440" y="2834640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</a:rPr>
              <a:t>REPORT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235440" y="3218688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15151"/>
                </a:solidFill>
              </a:rPr>
              <a:t>Share outcomes, impact, media, and future opportunities.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1097280" y="5074920"/>
            <a:ext cx="9921240" cy="594360"/>
          </a:xfrm>
          <a:prstGeom prst="roundRect">
            <a:avLst>
              <a:gd name="adj" fmla="val 10769"/>
            </a:avLst>
          </a:prstGeom>
          <a:solidFill>
            <a:srgbClr val="FFFFFF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17320" y="5276088"/>
            <a:ext cx="9326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0B0B"/>
                </a:solidFill>
              </a:rPr>
              <a:t>The goal: create an experience that feels organized, valuable, authentic, and worth repeating.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937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A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MEASUREMENT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6766560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B0B0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We Track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85800" y="150876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15151"/>
                </a:solidFill>
              </a:rPr>
              <a:t>Partnership impact should be measurable without losing the human story behind the experience.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68680" y="2103120"/>
            <a:ext cx="5303520" cy="3017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350" dirty="0">
                <a:solidFill>
                  <a:srgbClr val="0B0B0B"/>
                </a:solidFill>
              </a:rPr>
              <a:t>Registrations and attendance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Audience demographics where available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Engagement with event pages and CTAs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Social and email performance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Sponsor visibility delivered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Participant feedback and testimonials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Opportunity Program support delivered</a:t>
            </a:r>
            <a:endParaRPr lang="en-US" sz="1350" dirty="0"/>
          </a:p>
          <a:p>
            <a:r>
              <a:rPr lang="en-US" sz="1350" dirty="0">
                <a:solidFill>
                  <a:srgbClr val="0B0B0B"/>
                </a:solidFill>
              </a:rPr>
              <a:t>Future lead and partnership opportunities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629400" y="2057400"/>
            <a:ext cx="4343400" cy="3063240"/>
          </a:xfrm>
          <a:prstGeom prst="roundRect">
            <a:avLst>
              <a:gd name="adj" fmla="val 2090"/>
            </a:avLst>
          </a:prstGeom>
          <a:solidFill>
            <a:srgbClr val="0B0B0B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49440" y="251460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D"/>
                </a:solidFill>
              </a:rPr>
              <a:t>IMPACT REPORT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949440" y="3063240"/>
            <a:ext cx="3429000" cy="10058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FEFEF"/>
                </a:solidFill>
              </a:rPr>
              <a:t>After major partnerships, P4G can provide a simple recap covering outcomes, visibility, participant response, and next steps.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58368" y="6355080"/>
            <a:ext cx="10881360" cy="0"/>
          </a:xfrm>
          <a:prstGeom prst="line">
            <a:avLst/>
          </a:prstGeom>
          <a:noFill/>
          <a:ln w="12700">
            <a:solidFill>
              <a:srgbClr val="C8A24D">
                <a:alpha val="7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6510528"/>
            <a:ext cx="4023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C8A24D"/>
                </a:solidFill>
              </a:rPr>
              <a:t>PRIMED 4 GOLD™  •  EXPERIENCES &amp; OPPORTUNITIES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4983480" y="6510528"/>
            <a:ext cx="24688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15151"/>
                </a:solidFill>
              </a:rPr>
              <a:t>A Division of Prime Athletics Corporation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001000" y="6510528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B0B0B"/>
                </a:solidFill>
              </a:rPr>
              <a:t>EARN THE RIGHT TO WIN — JAMES PECKHAM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B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4g_log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85800"/>
            <a:ext cx="1325880" cy="13258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31720" y="777240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A24D"/>
                </a:solidFill>
              </a:rPr>
              <a:t>PRIMED 4 GOLD™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359152" y="132588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EXPERIENCES &amp; OPPORTUNITIES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22960" y="237744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Let’s start a P4G partnership conversation.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850392" y="2971800"/>
            <a:ext cx="6309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</a:rPr>
              <a:t>Together, we can create experiences that build people, strengthen communities, and leave a lasting impact.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68680" y="4160520"/>
            <a:ext cx="4937760" cy="1005840"/>
          </a:xfrm>
          <a:prstGeom prst="roundRect">
            <a:avLst>
              <a:gd name="adj" fmla="val 6364"/>
            </a:avLst>
          </a:prstGeom>
          <a:solidFill>
            <a:srgbClr val="1A1A1A"/>
          </a:solidFill>
          <a:ln w="12700">
            <a:solidFill>
              <a:srgbClr val="C8A24D">
                <a:alpha val="6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4434840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D"/>
                </a:solidFill>
              </a:rPr>
              <a:t>HOST • COLLABORATE • CREATE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43000" y="4773168"/>
            <a:ext cx="4297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info@primeathletics.com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12280" y="4297680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C8A24D"/>
                </a:solidFill>
              </a:rPr>
              <a:t>EARN THE RIGHT TO WIN.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C8A24D"/>
                </a:solidFill>
              </a:rPr>
              <a:t>— JAMES PECKHAM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Prime Athletics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Primed 4 Gold Partnership Deck</dc:title>
  <dc:subject>Primed 4 Gold Partnership Deck</dc:subject>
  <dc:creator>Prime Athletics Corporation</dc:creator>
  <cp:lastModifiedBy>Prime Athletics Corporation</cp:lastModifiedBy>
  <cp:revision>1</cp:revision>
  <dcterms:created xsi:type="dcterms:W3CDTF">2026-08-17T03:14:16Z</dcterms:created>
  <dcterms:modified xsi:type="dcterms:W3CDTF">2026-08-17T03:14:16Z</dcterms:modified>
</cp:coreProperties>
</file>